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Как  можно  расценить  поведение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Димы ?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3571900" cy="504351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Первокурсник Дима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не приступил к занятиям  в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колледже после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каникул, говорит,  что  не  хочет  посещать 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занятия.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Как  можно  расценить  поведение Димы, как проступок, правонарушение или преступление?</a:t>
            </a:r>
          </a:p>
          <a:p>
            <a:pPr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Это проступок, так как Дима ничего противозаконного не совершил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3929058" y="1600200"/>
            <a:ext cx="5072098" cy="50435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Что же он все-таки нарушил тем, что не посещал уроков в колледже?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Устав колледжа,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котором прописаны права и обязанности всех участников образовательного процесса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администрации колледжа, обучающихся, их родителей, педагогов).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 образовательном учреждении обязаны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добросовестно учиться;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выполнять задания по теме занятий;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  пропускать  без  уважительной  причины  занятия  и  не 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покидать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их раньше окончания;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 опаздывать на занятия;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бережно  относиться  к  имуществу  учреждения  и  в  случае  его  порчи восстанавливать за счет средств родителей;</a:t>
            </a:r>
          </a:p>
          <a:p>
            <a:pPr lvl="0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уважать честь и достоинство других учащихся и работников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колледжа.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Чем же будет считаться нарушение какого-либо пункта устава школы? (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Проступком)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Любовь\Desktop\32e92380204064edc0030a50b66ba5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3857628"/>
            <a:ext cx="2026513" cy="2643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60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Как  можно  расценить  поведение Димы 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за участие несовершеннолетних в несанкционированных митингах</dc:title>
  <dc:creator>Любовь</dc:creator>
  <cp:lastModifiedBy>Любовь</cp:lastModifiedBy>
  <cp:revision>26</cp:revision>
  <dcterms:created xsi:type="dcterms:W3CDTF">2021-05-14T05:08:56Z</dcterms:created>
  <dcterms:modified xsi:type="dcterms:W3CDTF">2021-05-14T09:34:17Z</dcterms:modified>
</cp:coreProperties>
</file>